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2-3.png>
</file>

<file path=ppt/media/image-3-1.png>
</file>

<file path=ppt/media/image-3-2.png>
</file>

<file path=ppt/media/image-4-1.png>
</file>

<file path=ppt/media/image-4-2.png>
</file>

<file path=ppt/media/image-5-1.png>
</file>

<file path=ppt/media/image-6-1.png>
</file>

<file path=ppt/media/image-6-2.png>
</file>

<file path=ppt/media/image-7-1.png>
</file>

<file path=ppt/media/image-7-2.png>
</file>

<file path=ppt/media/image-7-3.png>
</file>

<file path=ppt/media/image-7-4.png>
</file>

<file path=ppt/media/image-8-1.png>
</file>

<file path=ppt/media/image-8-2.png>
</file>

<file path=ppt/media/image-8-3.png>
</file>

<file path=ppt/media/image-8-4.png>
</file>

<file path=ppt/media/image-8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851309"/>
            <a:ext cx="6665952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b="1" spc="-157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GNC 소개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017764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세계적으로 유명한 GNC는 건강과 웰빙을 위한 종합 영양 솔루션을 제공합니다. 균형 잡힌 다양한 제품 라인업으로 고객들의 건강한 삶을 지원합니다.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319599" y="4978479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19" y="4986099"/>
            <a:ext cx="340162" cy="3401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786086" y="4983956"/>
            <a:ext cx="947023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붬 킴</a:t>
            </a:r>
            <a:endParaRPr lang="en-US" sz="2187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231702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다이어트 건강 식단 제품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370415"/>
            <a:ext cx="5110520" cy="31584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5806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닭가슴살과 샐러드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6286976"/>
            <a:ext cx="511052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건강한 식단을 위한 닭가슴살과 신선한 샐러드는 에너지를 공급하여 신선하고 경쾌한 느낌을 줍니다.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1768" y="2370415"/>
            <a:ext cx="5110639" cy="315860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7481768" y="580667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단백질 음료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7481768" y="6287095"/>
            <a:ext cx="5110639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천연 단백질 쉐이크는 신선하고 활기차며, 고객들에게 활력을 불어넣어줍니다.</a:t>
            </a:r>
            <a:endParaRPr lang="en-US" sz="1750" dirty="0"/>
          </a:p>
        </p:txBody>
      </p:sp>
      <p:pic>
        <p:nvPicPr>
          <p:cNvPr id="11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92547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회사 연혁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1953101"/>
            <a:ext cx="44410" cy="5351026"/>
          </a:xfrm>
          <a:prstGeom prst="roundRect">
            <a:avLst>
              <a:gd name="adj" fmla="val 225151"/>
            </a:avLst>
          </a:prstGeom>
          <a:solidFill>
            <a:srgbClr val="C0C1D7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354401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0C1D7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212669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44700" y="2168366"/>
            <a:ext cx="1587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217527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GNC 설립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265568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GNC는 1935년, Pittsburgh, Pennsylvania에서 David Shakarian에 의해 설립되었습니다.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212134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0C1D7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3984427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21245" y="4026098"/>
            <a:ext cx="20550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40330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성장과 확장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513421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1980년대에는 GNC가 점차 국제적으로 확장되었고, 현재는 50개국 이상에 매장을 두고 있습니다.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069866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0C1D7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5842159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16363" y="5883831"/>
            <a:ext cx="21538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89073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혁신과 변화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371153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최신의 건강과 영양 트렌드를 반영하여 GNC는 지속적인 혁신으로 고객들에게 혁신적인 제품을 제공하고 있습니다.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416433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비전과 미션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5191958"/>
            <a:ext cx="5166122" cy="1650802"/>
          </a:xfrm>
          <a:prstGeom prst="roundRect">
            <a:avLst>
              <a:gd name="adj" fmla="val 605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267783" y="54217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우리의 비전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267783" y="5902166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GNC는 고객들이 건강하고 활기찬 삶을 사는 데 도움이 되는 선도적인 브랜드로 성장하고자 합니다.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7426285" y="5191958"/>
            <a:ext cx="5166122" cy="1650802"/>
          </a:xfrm>
          <a:prstGeom prst="roundRect">
            <a:avLst>
              <a:gd name="adj" fmla="val 6057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656076" y="542174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미션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656076" y="5902166"/>
            <a:ext cx="470654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우리의 미션은 고객들이 최고의 건강을 즐길 수 있도록 최상의 영양 제품과 조언을 제공하는 것입니다.</a:t>
            </a:r>
            <a:endParaRPr lang="en-US" sz="1750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572107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제조 및 품질 보증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8219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엄격한 품질 테스트</a:t>
            </a:r>
            <a:endParaRPr lang="en-US" sz="2187" dirty="0"/>
          </a:p>
        </p:txBody>
      </p:sp>
      <p:sp>
        <p:nvSpPr>
          <p:cNvPr id="6" name="Text 4"/>
          <p:cNvSpPr/>
          <p:nvPr/>
        </p:nvSpPr>
        <p:spPr>
          <a:xfrm>
            <a:off x="2037993" y="4391263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GNC는 높은 기준을 적용하여 제품을 제조하고 테스트하여 고품질을 보장합니다.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8219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신선한 원료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5743932" y="4391263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우수한 품질의 신선한 원료를 사용하여 모든 제품이 최고의 영양 가치를 제공합니다.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82190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업계 표준 준수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9449872" y="4391263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우리는 식품 및 건강 보조제 업계의 모든 규정과 지침을 엄격히 준수합니다.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391370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고객 서비스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511492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208609" y="5156597"/>
            <a:ext cx="15871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2760107" y="5191244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전문 상담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2760107" y="5671661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고객들에게 전문적이고 맞춤형 상담을 제공하여 올바른 제품 선택을 돕습니다.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630228" y="511492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5777389" y="5156597"/>
            <a:ext cx="20550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52342" y="5191244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다양한 선택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52342" y="5671661"/>
            <a:ext cx="26479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고객들의 다양한 요구에 맞추어 다양한 제품 라인업을 제공합니다.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9222462" y="511492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9364742" y="5156597"/>
            <a:ext cx="21538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9944576" y="5191244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편의성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9944576" y="5671661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온라인 및 오프라인 매장을 통해 고객들이 편리하고 손쉽게 제품을 구매할 수 있도록 합니다.</a:t>
            </a:r>
            <a:endParaRPr lang="en-US" sz="175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43887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마케팅 전략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3577590"/>
            <a:ext cx="444341" cy="44434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24410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글로벌 마케팅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724519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글로벌 시장에서 우리의 브랜드를 홍보하고 성공적인 마케팅 전략을 수립합니다.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3577590"/>
            <a:ext cx="444341" cy="444341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24410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디지털 마케팅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4724519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디지털 플랫폼을 통해 우리의 제품을 홍보하고 고객과 소통합니다.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3577590"/>
            <a:ext cx="444341" cy="444341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244102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커뮤니티 참여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724519"/>
            <a:ext cx="329600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지역사회에 참여하여 소비자와 함께 제품을 공유하고 소통합니다.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3476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spc="-131" kern="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미래 전망</a:t>
            </a:r>
            <a:endParaRPr lang="en-US" sz="4374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199" y="1962388"/>
            <a:ext cx="1110972" cy="1777484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77428" y="218455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글로벌 확장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2277428" y="2664976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우리는 더 많은 국가와 지역으로 확장하여 더 많은 고객들에게 도달할 계획입니다.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199" y="3739872"/>
            <a:ext cx="1110972" cy="1777484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77428" y="396204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제품 혁신</a:t>
            </a:r>
            <a:endParaRPr lang="en-US" sz="2187" dirty="0"/>
          </a:p>
        </p:txBody>
      </p:sp>
      <p:sp>
        <p:nvSpPr>
          <p:cNvPr id="11" name="Text 6"/>
          <p:cNvSpPr/>
          <p:nvPr/>
        </p:nvSpPr>
        <p:spPr>
          <a:xfrm>
            <a:off x="2277428" y="4442460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최신의 영양 트렌드와 기술을 반영한 혁신적인 제품을 출시할 예정입니다.</a:t>
            </a:r>
            <a:endParaRPr lang="en-US" sz="1750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199" y="5517356"/>
            <a:ext cx="1110972" cy="1777484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77428" y="573952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spc="-66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지속가능한 미래</a:t>
            </a:r>
            <a:endParaRPr lang="en-US" sz="2187" dirty="0"/>
          </a:p>
        </p:txBody>
      </p:sp>
      <p:sp>
        <p:nvSpPr>
          <p:cNvPr id="14" name="Text 8"/>
          <p:cNvSpPr/>
          <p:nvPr/>
        </p:nvSpPr>
        <p:spPr>
          <a:xfrm>
            <a:off x="2277428" y="6219944"/>
            <a:ext cx="7862173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환경에 친화적이고 지속 가능한 비즈니스 모델을 적용하여 미래를 준비할 것입니다.</a:t>
            </a:r>
            <a:endParaRPr lang="en-US" sz="1750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2024-03-26T03:36:01Z</dcterms:created>
  <dcterms:modified xsi:type="dcterms:W3CDTF">2024-03-26T03:36:01Z</dcterms:modified>
</cp:coreProperties>
</file>